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382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8111" t="12499" r="32064" b="10417"/>
          <a:stretch>
            <a:fillRect/>
          </a:stretch>
        </p:blipFill>
        <p:spPr bwMode="auto">
          <a:xfrm>
            <a:off x="457200" y="304800"/>
            <a:ext cx="5791200" cy="692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1039" t="19792" r="33236" b="45833"/>
          <a:stretch>
            <a:fillRect/>
          </a:stretch>
        </p:blipFill>
        <p:spPr bwMode="auto">
          <a:xfrm>
            <a:off x="0" y="1219200"/>
            <a:ext cx="6596973" cy="549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Céline</dc:creator>
  <cp:lastModifiedBy>Willy</cp:lastModifiedBy>
  <cp:revision>2</cp:revision>
  <dcterms:created xsi:type="dcterms:W3CDTF">2006-08-16T00:00:00Z</dcterms:created>
  <dcterms:modified xsi:type="dcterms:W3CDTF">2018-01-16T06:23:18Z</dcterms:modified>
</cp:coreProperties>
</file>